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01"/>
  </p:normalViewPr>
  <p:slideViewPr>
    <p:cSldViewPr snapToGrid="0" snapToObjects="1">
      <p:cViewPr varScale="1">
        <p:scale>
          <a:sx n="157" d="100"/>
          <a:sy n="157" d="100"/>
        </p:scale>
        <p:origin x="3400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05/09/2025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157962" y="3061525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3199769" y="3523802"/>
            <a:ext cx="1325451" cy="242568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Søknaden 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3188730" y="3773016"/>
            <a:ext cx="1472562" cy="242198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åpner 02.04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Den europeiske union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30517" y="877773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5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Nye vennskap </a:t>
            </a:r>
            <a:br>
              <a:rPr lang="fr-FR"/>
            </a:br>
            <a:r>
              <a:rPr lang="fr-FR"/>
              <a:t>starter her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76BC307-01EB-413E-5DA1-8B6E69BAA1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28B4F660-1DA2-AA15-051D-0D386C588323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Den europeiske union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1E6A7277-5B72-7F00-DCFC-40451BE3217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1931" r="-1571"/>
          <a:stretch/>
        </p:blipFill>
        <p:spPr>
          <a:xfrm>
            <a:off x="159489" y="4227871"/>
            <a:ext cx="1398281" cy="747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119A842-19B1-0E82-22A0-C5DF267B6C8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957E89E7-E66D-30CF-C912-F0787C76E0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err="1"/>
              <a:t>Åpner</a:t>
            </a:r>
            <a:r>
              <a:rPr lang="en-GB" dirty="0"/>
              <a:t> 30.10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317AB29E-0016-584D-DDB3-6B92AE7D83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F5B1B3-7EB8-DEE3-F289-B94FDE29D5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074" y="4165158"/>
            <a:ext cx="835720" cy="83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D27FA61-D7FF-4DD5-A46B-D495EE3AFB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423996A-7DF5-455F-9502-A45EFF6BD323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3.xml><?xml version="1.0" encoding="utf-8"?>
<ds:datastoreItem xmlns:ds="http://schemas.openxmlformats.org/officeDocument/2006/customXml" ds:itemID="{AF8A5D8E-4D2A-4549-A68F-F1D790D934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12139</TotalTime>
  <Words>2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EC Square Sans Pro Extra Black</vt:lpstr>
      <vt:lpstr>Calibri</vt:lpstr>
      <vt:lpstr>Roboto</vt:lpstr>
      <vt:lpstr>Arial Black</vt:lpstr>
      <vt:lpstr>Arial</vt:lpstr>
      <vt:lpstr>Open Sans</vt:lpstr>
      <vt:lpstr>3_Title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118</cp:revision>
  <dcterms:created xsi:type="dcterms:W3CDTF">2021-04-28T16:14:15Z</dcterms:created>
  <dcterms:modified xsi:type="dcterms:W3CDTF">2025-09-05T08:34:16Z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2025-09-05T08:34:16Z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72dcc179-2c39-42ed-b3ef-c939890b51cb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SIP_Label_6bd9ddd1-4d20-43f6-abfa-fc3c07406f94_Tag">
    <vt:lpwstr>50, 3, 0, 1</vt:lpwstr>
  </property>
</Properties>
</file>